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952DD6-EC55-4123-B27D-A458211CCFCB}" v="4" dt="2026-03-31T13:57:02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alsha Perera" userId="9dc2b8f4-442d-41a2-acb5-24785a57a6eb" providerId="ADAL" clId="{66991B50-D3B4-481B-8CA1-A5922BD6E942}"/>
    <pc:docChg chg="custSel addSld delSld modSld">
      <pc:chgData name="Dimalsha Perera" userId="9dc2b8f4-442d-41a2-acb5-24785a57a6eb" providerId="ADAL" clId="{66991B50-D3B4-481B-8CA1-A5922BD6E942}" dt="2026-03-31T13:57:02.937" v="41"/>
      <pc:docMkLst>
        <pc:docMk/>
      </pc:docMkLst>
      <pc:sldChg chg="add setBg">
        <pc:chgData name="Dimalsha Perera" userId="9dc2b8f4-442d-41a2-acb5-24785a57a6eb" providerId="ADAL" clId="{66991B50-D3B4-481B-8CA1-A5922BD6E942}" dt="2026-03-31T13:57:02.937" v="41"/>
        <pc:sldMkLst>
          <pc:docMk/>
          <pc:sldMk cId="1573428773" sldId="259"/>
        </pc:sldMkLst>
      </pc:sldChg>
      <pc:sldChg chg="add setBg">
        <pc:chgData name="Dimalsha Perera" userId="9dc2b8f4-442d-41a2-acb5-24785a57a6eb" providerId="ADAL" clId="{66991B50-D3B4-481B-8CA1-A5922BD6E942}" dt="2026-03-31T13:56:56.526" v="39"/>
        <pc:sldMkLst>
          <pc:docMk/>
          <pc:sldMk cId="3956945807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58755-2155-AFEE-7063-34667D220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E34C2A-012F-6E84-81FC-40D0DC116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9CC44-8F81-8982-F2FC-E01B3AC56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A2369-42CC-2800-4E7B-8A6FF1574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FDC60-F79B-8CCF-156F-781A9AE7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00623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3976-6458-A7AC-D381-1BD4812F2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02DDC-2584-A558-F0D6-52F0E2663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A5DD7-B54E-50EA-E8F4-BC008B200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ACB40-270F-3855-282F-F95E7EE65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EADEF-D0A1-5526-0B3C-BED74418F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02052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9BE2D7-8C08-A1B3-4CC7-7502F9189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A7C1FF-D0FA-2907-2282-1CC039762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1D8C2-0FD9-6354-25A9-B69CA47F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EC588-91D9-6A5C-FED2-C7C0852D6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CA085-A911-3BF7-671F-208024264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71383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45A4A-CBBB-FA63-C97F-C283728BD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D50BA-6D7C-84C5-2433-080451CEC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7A6A5-6993-3EEB-3AD9-7331595DD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89EB8-3A3E-8FC6-E3E6-54033FFE2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BBAF2-A141-160C-6E74-FC8DE946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9674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44C2F-FA3D-781B-247C-371C6F52A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5707A-D629-C6BE-2181-42B7ECD2B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218C1-4008-6E6F-FF3A-2DC66C79E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D26D6-1161-1FFC-B579-7C0EC1646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62C6A-A38F-25C8-D46B-8E9538A1D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4038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4F18-6129-99B9-BF37-5FB6A7D73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572F0-9DC8-F554-FE3B-77D1F3F87A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3F4CA-E74E-F54B-8D84-2F334594A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D6B7-673E-23A3-83B0-4CA625F6B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6C6687-425F-937F-86B0-3BCCB697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2C28B-768C-C4BA-44A3-F22CE4ED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29892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1D3E4-6DDA-FAF1-1BF6-CC1499B2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B6E55E-44A6-9AD3-530E-17FF040B0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4B643-4FDA-82B5-91FE-3907F5A85C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343EC-45D5-B53C-2BA9-69171239E3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299DA-5B97-5B00-FDF3-0EA23C486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4E3A42-A65F-9017-0CF8-CBC4F2DA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C9A033-9638-95BB-DB8A-5AC546B70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C1B5C0-A16F-8998-7E22-A03A0E4A0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59104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CE326-FD0E-51B2-A667-98A51201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F93FC-E1A8-BA9C-CE5F-7655EF06D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50C46E-B067-7C6D-5B62-5CF3B4EC7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E3BD13-3830-E885-8A18-6E4AFACA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3930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D5D7F8-9D16-A0C2-A837-1AFE22369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6DC1DD-DBB3-97A9-78E2-160F0F94A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57C9-2724-4B1A-0F54-CCAA3FB9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33332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DF98B-DD59-1C74-53B9-0B1996E98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8D675-E77E-85FA-9F8D-5CD32969D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BA9A10-2E7D-0111-5B29-81363ABFB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20465-18AE-68AA-F296-8A31EA92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C34AC-3847-8E5D-F783-C79964E77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10302D-F0BA-29B2-5A19-0ED4E595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554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8098E-EDD5-8057-13A6-4C6BF65E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C2B388-9BA9-58C1-23D1-FCBA8C6B8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5CC41-0354-9C12-BD93-5F28D2C0B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CDAC-924E-01CE-DFBD-D6E158E56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42FCB-D0B7-E143-C12D-FE354E1DC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1282BD-BAF7-15F4-6712-13A8EA85D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67259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FD31FC-AAB4-C0DF-39AB-FD9038066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C6CCC-075F-16B8-4419-F5AFE40B6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07DE0-44F5-0A02-BD72-8C9F30F68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ABE492-6518-4312-B16C-0A85099E398F}" type="datetimeFigureOut">
              <a:rPr lang="en-SG" smtClean="0"/>
              <a:t>31/3/2026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6E9E1-B200-A522-56F9-498614930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78998-4D6A-112F-4F41-E6149AEBBC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87013A-23DD-4057-A091-ACF7B86BA11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86435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90CC8E-6517-FECF-EA40-09390A961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21403-4339-3777-6CA8-CDB783D87C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3457574"/>
            <a:ext cx="5753100" cy="881063"/>
          </a:xfrm>
        </p:spPr>
        <p:txBody>
          <a:bodyPr>
            <a:normAutofit fontScale="90000"/>
          </a:bodyPr>
          <a:lstStyle/>
          <a:p>
            <a:endParaRPr lang="en-SG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48C99-BBA3-16C2-05C0-DF7337C44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2025" y="4543424"/>
            <a:ext cx="4572000" cy="619125"/>
          </a:xfrm>
        </p:spPr>
        <p:txBody>
          <a:bodyPr/>
          <a:lstStyle/>
          <a:p>
            <a:endParaRPr lang="en-SG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945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90C4C3-9F29-2F1B-655C-B47E0DE6F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0BC5-EB6A-A40F-B1CC-F3BAF266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6D37D-859B-EFD3-5B46-E38FB2154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428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Roboto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Dimalsha Perera</dc:creator>
  <cp:lastModifiedBy>Dimalsha Perera</cp:lastModifiedBy>
  <cp:revision>1</cp:revision>
  <dcterms:created xsi:type="dcterms:W3CDTF">2026-01-23T03:58:11Z</dcterms:created>
  <dcterms:modified xsi:type="dcterms:W3CDTF">2026-03-31T13:57:05Z</dcterms:modified>
</cp:coreProperties>
</file>